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/>
            <a:t>登入 </a:t>
          </a:r>
          <a:endParaRPr lang="en-US" altLang="zh-TW" b="1" dirty="0"/>
        </a:p>
        <a:p>
          <a:r>
            <a:rPr lang="en-US" altLang="zh-TW" b="1" dirty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/>
            <a:t>確認資料 </a:t>
          </a:r>
          <a:r>
            <a:rPr lang="en-US" altLang="zh-TW" b="1" dirty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/>
            <a:t>開始測驗 </a:t>
          </a:r>
          <a:r>
            <a:rPr lang="en-US" altLang="zh-TW" b="1" dirty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/>
            <a:t>查詢成績 </a:t>
          </a:r>
          <a:r>
            <a:rPr lang="en-US" altLang="zh-TW" b="1" dirty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登入 </a:t>
          </a:r>
          <a:endParaRPr lang="en-US" altLang="zh-TW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Sign In</a:t>
          </a:r>
          <a:endParaRPr lang="zh-TW" altLang="en-US" sz="2100" b="1" kern="1200" dirty="0"/>
        </a:p>
      </dsp:txBody>
      <dsp:txXfrm>
        <a:off x="87568" y="1357498"/>
        <a:ext cx="1656666" cy="1533474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確認資料 </a:t>
          </a:r>
          <a:r>
            <a:rPr lang="en-US" altLang="zh-TW" sz="2100" b="1" kern="1200" dirty="0"/>
            <a:t>Confirm Personal Information</a:t>
          </a:r>
          <a:endParaRPr lang="zh-TW" altLang="en-US" sz="2100" b="1" kern="1200" dirty="0"/>
        </a:p>
      </dsp:txBody>
      <dsp:txXfrm>
        <a:off x="2069255" y="1357498"/>
        <a:ext cx="1656666" cy="1533474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開始測驗 </a:t>
          </a:r>
          <a:r>
            <a:rPr lang="en-US" altLang="zh-TW" sz="2100" b="1" kern="1200" dirty="0"/>
            <a:t>Enter My Tests</a:t>
          </a:r>
          <a:endParaRPr lang="zh-TW" altLang="en-US" sz="2100" b="1" kern="1200" dirty="0"/>
        </a:p>
      </dsp:txBody>
      <dsp:txXfrm>
        <a:off x="4050942" y="1357498"/>
        <a:ext cx="1656666" cy="1533474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查詢成績 </a:t>
          </a:r>
          <a:r>
            <a:rPr lang="en-US" altLang="zh-TW" sz="2100" b="1" kern="1200" dirty="0"/>
            <a:t>Check the Result</a:t>
          </a:r>
          <a:endParaRPr lang="zh-TW" altLang="en-US" sz="2100" b="1" kern="1200" dirty="0"/>
        </a:p>
      </dsp:txBody>
      <dsp:txXfrm>
        <a:off x="6032629" y="1357498"/>
        <a:ext cx="1656666" cy="153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2023/8/16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/>
              <a:t>登 入 操 作 指 引 </a:t>
            </a:r>
            <a:endParaRPr lang="en-US" altLang="zh-TW" b="1" dirty="0"/>
          </a:p>
          <a:p>
            <a:r>
              <a:rPr lang="en-US" altLang="zh-TW" sz="2000" b="1" dirty="0"/>
              <a:t>Student Guidance for Oxford Online Placement Test (OOPT)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52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注 意 事 項 </a:t>
            </a:r>
            <a:r>
              <a:rPr lang="en-US" altLang="zh-TW" b="1" dirty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If interruptions occur during the test, just close all the explorer windows. Do not refresh the test webpage in any circumstances.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接續作答時，請使用原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Log in to the test website again with the same username and password; the test will continue. The remote server saves the test progress in real time.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</a:rPr>
              <a:t>未於限定時間內完成作答者，則聽力測驗將沒有成績，總分為零分。</a:t>
            </a:r>
            <a:endParaRPr lang="en-US" altLang="zh-TW" sz="1800" b="1" dirty="0">
              <a:latin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part</a:t>
            </a:r>
            <a:r>
              <a:rPr lang="zh-TW" altLang="en-US" sz="1600" dirty="0"/>
              <a:t> </a:t>
            </a:r>
            <a:r>
              <a:rPr lang="en-US" altLang="zh-TW" sz="1600" dirty="0"/>
              <a:t>and the overall score is zero.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03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7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登 入 </a:t>
            </a:r>
            <a:r>
              <a:rPr lang="en-US" altLang="zh-TW" b="1" dirty="0"/>
              <a:t>Log in</a:t>
            </a:r>
            <a:r>
              <a:rPr lang="zh-TW" altLang="en-US" b="1" dirty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b="1" dirty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35838"/>
              </p:ext>
            </p:extLst>
          </p:nvPr>
        </p:nvGraphicFramePr>
        <p:xfrm>
          <a:off x="467544" y="4293096"/>
          <a:ext cx="57606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 + </a:t>
                      </a:r>
                      <a:r>
                        <a:rPr kumimoji="0" lang="zh-TW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學號 </a:t>
                      </a:r>
                      <a:r>
                        <a:rPr kumimoji="0" lang="en-US" altLang="zh-TW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(e.g. </a:t>
                      </a:r>
                      <a:r>
                        <a:rPr kumimoji="0" lang="en-US" altLang="zh-TW" sz="1800" b="1" u="sng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a109******</a:t>
                      </a:r>
                      <a:r>
                        <a:rPr kumimoji="0" lang="en-US" altLang="zh-TW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1" u="sng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altLang="zh-TW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3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確 認 資 料 </a:t>
            </a:r>
            <a:r>
              <a:rPr lang="en-US" altLang="zh-TW" sz="3200" b="1" dirty="0"/>
              <a:t>Confirm Personal Information</a:t>
            </a:r>
            <a:r>
              <a:rPr lang="zh-TW" altLang="en-US" sz="3200" b="1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572000" y="1844824"/>
            <a:ext cx="4176464" cy="374441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>
                <a:solidFill>
                  <a:schemeClr val="tx1"/>
                </a:solidFill>
              </a:rPr>
              <a:t>和</a:t>
            </a:r>
            <a:r>
              <a:rPr lang="en-US" altLang="zh-TW" sz="1600" b="1" dirty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>
                <a:solidFill>
                  <a:schemeClr val="tx1"/>
                </a:solidFill>
              </a:rPr>
              <a:t>的內容一致，請修改為您的中文姓名。</a:t>
            </a:r>
            <a:r>
              <a:rPr lang="en-US" altLang="zh-TW" sz="1600" b="1" dirty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zh-TW" altLang="en-US" sz="1600" b="1" dirty="0">
                <a:solidFill>
                  <a:schemeClr val="tx1"/>
                </a:solidFill>
              </a:rPr>
              <a:t>請確認</a:t>
            </a:r>
            <a:r>
              <a:rPr kumimoji="0" lang="en-US" altLang="zh-TW" sz="1600" b="1" dirty="0">
                <a:solidFill>
                  <a:schemeClr val="tx1"/>
                </a:solidFill>
              </a:rPr>
              <a:t>“Email”</a:t>
            </a:r>
            <a:r>
              <a:rPr lang="zh-TW" altLang="en-US" sz="1600" b="1" dirty="0">
                <a:solidFill>
                  <a:schemeClr val="tx1"/>
                </a:solidFill>
              </a:rPr>
              <a:t>是否正確。</a:t>
            </a:r>
            <a:r>
              <a:rPr lang="en-US" altLang="zh-TW" sz="1600" b="1" dirty="0">
                <a:solidFill>
                  <a:schemeClr val="tx1"/>
                </a:solidFill>
              </a:rPr>
              <a:t>Please confirm the Email.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>
                <a:solidFill>
                  <a:schemeClr val="tx1"/>
                </a:solidFill>
              </a:rPr>
              <a:t>點擊</a:t>
            </a:r>
            <a:r>
              <a:rPr lang="en-US" altLang="zh-TW" sz="1600" b="1" dirty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9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/>
              <a:t>開 始 測 驗 </a:t>
            </a:r>
            <a:r>
              <a:rPr lang="en-US" altLang="zh-TW" b="1" dirty="0"/>
              <a:t>Enter My 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點選此連結，並允許快顯視窗。</a:t>
            </a:r>
          </a:p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02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選擇初始難易度 </a:t>
            </a:r>
            <a:r>
              <a:rPr lang="en-US" altLang="zh-TW" sz="3200" b="1" dirty="0"/>
              <a:t>Select 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not click “Next” now. Proceed until further 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32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67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測 驗 流 程 </a:t>
            </a:r>
            <a:r>
              <a:rPr lang="en-US" altLang="zh-TW" b="1" dirty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6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考 前 準 備 </a:t>
            </a:r>
            <a:r>
              <a:rPr lang="en-US" altLang="zh-TW" b="1" dirty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耳機請插在主機上綠色孔洞。 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Plug in your earphones into the green jack hole on the front panel of the desktop.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測試耳機及音量。 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Test your earphones.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。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Close all the other windows or tabs except the OOPT test site.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4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測 驗 說 明 </a:t>
            </a:r>
            <a:r>
              <a:rPr lang="en-US" altLang="zh-TW" b="1" dirty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考試時間：</a:t>
            </a:r>
            <a:r>
              <a:rPr lang="en-US" altLang="zh-TW" b="1" dirty="0">
                <a:solidFill>
                  <a:srgbClr val="FF0000"/>
                </a:solidFill>
              </a:rPr>
              <a:t>60</a:t>
            </a:r>
            <a:r>
              <a:rPr lang="zh-TW" altLang="en-US" b="1" dirty="0"/>
              <a:t> 分鐘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time limit is 60 minutes.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測驗題數：共 </a:t>
            </a:r>
            <a:r>
              <a:rPr lang="en-US" altLang="zh-TW" b="1" dirty="0"/>
              <a:t>45</a:t>
            </a:r>
            <a:r>
              <a:rPr lang="zh-TW" altLang="en-US" b="1" dirty="0"/>
              <a:t> 題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There are approximately</a:t>
            </a:r>
            <a:r>
              <a:rPr lang="zh-TW" altLang="en-US" dirty="0"/>
              <a:t> </a:t>
            </a:r>
            <a:r>
              <a:rPr lang="en-US" altLang="zh-TW" dirty="0"/>
              <a:t>45 questions.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題型項目：英文應用（</a:t>
            </a:r>
            <a:r>
              <a:rPr lang="en-US" altLang="zh-TW" b="1" dirty="0"/>
              <a:t>30</a:t>
            </a:r>
            <a:r>
              <a:rPr lang="zh-TW" altLang="en-US" b="1" dirty="0"/>
              <a:t>題）、聽力測驗（</a:t>
            </a:r>
            <a:r>
              <a:rPr lang="en-US" altLang="zh-TW" b="1" dirty="0"/>
              <a:t>15</a:t>
            </a:r>
            <a:r>
              <a:rPr lang="zh-TW" altLang="en-US" b="1" dirty="0"/>
              <a:t>題）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8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你按下</a:t>
            </a:r>
            <a:r>
              <a:rPr lang="en-US" altLang="zh-TW" b="1" dirty="0">
                <a:solidFill>
                  <a:schemeClr val="tx1"/>
                </a:solidFill>
              </a:rPr>
              <a:t>”Next”</a:t>
            </a:r>
            <a:r>
              <a:rPr lang="zh-TW" altLang="zh-TW" b="1" dirty="0">
                <a:solidFill>
                  <a:schemeClr val="tx1"/>
                </a:solidFill>
              </a:rPr>
              <a:t>跳到下一題之後，便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  <a:r>
              <a:rPr lang="en-US" altLang="zh-TW" b="1" dirty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9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/>
                </a:solidFill>
              </a:rPr>
              <a:t>每個空格內只需填入一個字。</a:t>
            </a:r>
            <a:r>
              <a:rPr lang="en-US" altLang="zh-TW" b="1" dirty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0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紹（第二大題：聽力測驗）</a:t>
            </a:r>
            <a:br>
              <a:rPr lang="en-US" altLang="zh-TW" sz="3200" b="1" dirty="0"/>
            </a:br>
            <a:r>
              <a:rPr lang="en-US" altLang="zh-TW" sz="3200" b="1" dirty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1)</a:t>
            </a:r>
            <a:r>
              <a:rPr lang="zh-TW" altLang="en-US" sz="1400" b="1" dirty="0">
                <a:solidFill>
                  <a:schemeClr val="tx1"/>
                </a:solidFill>
              </a:rPr>
              <a:t> 請於音檔下載完畢，再撥放音檔。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downloaded. Please wait until it’s done.</a:t>
            </a: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每道聽力題目只能聽 </a:t>
            </a:r>
            <a:r>
              <a:rPr lang="en-US" altLang="zh-TW" sz="1400" b="1" dirty="0">
                <a:solidFill>
                  <a:schemeClr val="tx1"/>
                </a:solidFill>
              </a:rPr>
              <a:t>2</a:t>
            </a:r>
            <a:r>
              <a:rPr lang="zh-TW" altLang="en-US" sz="1400" b="1" dirty="0">
                <a:solidFill>
                  <a:schemeClr val="tx1"/>
                </a:solidFill>
              </a:rPr>
              <a:t> 次。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你按下</a:t>
            </a:r>
            <a:r>
              <a:rPr lang="en-US" altLang="zh-TW" sz="1200" b="1" dirty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>
                <a:solidFill>
                  <a:schemeClr val="tx1"/>
                </a:solidFill>
              </a:rPr>
              <a:t>跳到下一題之後，便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>
                <a:solidFill>
                  <a:schemeClr val="tx1"/>
                </a:solidFill>
              </a:rPr>
              <a:t>。</a:t>
            </a:r>
            <a:r>
              <a:rPr lang="en-US" altLang="zh-TW" sz="1200" b="1" dirty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6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248</TotalTime>
  <Words>901</Words>
  <Application>Microsoft Office PowerPoint</Application>
  <PresentationFormat>如螢幕大小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Calibri</vt:lpstr>
      <vt:lpstr>Tw Cen MT</vt:lpstr>
      <vt:lpstr>清晰度</vt:lpstr>
      <vt:lpstr>PowerPoint 簡報</vt:lpstr>
      <vt:lpstr>PowerPoint 簡報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PowerPoint 簡報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chwu7927</cp:lastModifiedBy>
  <cp:revision>43</cp:revision>
  <dcterms:created xsi:type="dcterms:W3CDTF">2021-09-06T00:08:56Z</dcterms:created>
  <dcterms:modified xsi:type="dcterms:W3CDTF">2023-08-16T06:49:40Z</dcterms:modified>
</cp:coreProperties>
</file>